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7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4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1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4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49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6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8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8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3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618" y="304801"/>
            <a:ext cx="11319164" cy="588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Department of Electronics Engineering </a:t>
            </a: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Course Number: U103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Course Name: Computer Science</a:t>
            </a:r>
          </a:p>
          <a:p>
            <a:pPr algn="ctr">
              <a:lnSpc>
                <a:spcPct val="107000"/>
              </a:lnSpc>
            </a:pP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(7)</a:t>
            </a: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Asst. Lect. Wurod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Qasim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Mohamed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Image result for university of diyala sig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618" y="304801"/>
            <a:ext cx="2164545" cy="3015019"/>
          </a:xfrm>
          <a:prstGeom prst="rect">
            <a:avLst/>
          </a:prstGeom>
          <a:noFill/>
        </p:spPr>
      </p:pic>
      <p:pic>
        <p:nvPicPr>
          <p:cNvPr id="6" name="Picture 2" descr="Image result for Diyala university Engineering sign">
            <a:extLst>
              <a:ext uri="{FF2B5EF4-FFF2-40B4-BE49-F238E27FC236}">
                <a16:creationId xmlns="" xmlns:a16="http://schemas.microsoft.com/office/drawing/2014/main" id="{CA6F3B81-7C44-4D32-AAD4-C7E23A77D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091" y="304800"/>
            <a:ext cx="2410691" cy="251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753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799" y="1073963"/>
            <a:ext cx="8714509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Text: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Text Box: help you to insert a text box to bring a focus to the content that contains.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Word Art: help you to add some artistic flair to your document.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Symbols: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Equation: (Ctrl + =) help you to add common mathematical equations to your document.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Symbol: help you to add symbol that are not on your keyboard.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00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5237" y="320828"/>
            <a:ext cx="9144000" cy="5632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 of Page Layout: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Page setup: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Margin: help you to adjust margins of your document.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 of Review: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Spelling and Grammar (F7): help you to check your spelling and grammar in your document.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 of View: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Views: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Print layout: help you to see the document look if printed.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Show: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Ruler: show rulers next to your document.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Gridline: Show gridline in the background of your document.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Zoom: help you to zoom your document to view for example view in one page or multiple pages. Also, zoom your document to any percentage like 200%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36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8582" y="900545"/>
            <a:ext cx="8201891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 of File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Inf. : provide you information about your document.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New: help you to open a new document of Microsoft office word.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Open: help you to open a document that already there in your computer.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Save: help you to save the changes that you made in the same document.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Save as: to save the changes that you made will whole document in the separate a new document with a new name file.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Print: help you to print your document by connecting your computer to the printer.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Close: help you to close the selected document without closing the Microsoft office word program.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77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025" y="149352"/>
            <a:ext cx="10058400" cy="3566160"/>
          </a:xfrm>
        </p:spPr>
        <p:txBody>
          <a:bodyPr/>
          <a:lstStyle/>
          <a:p>
            <a:r>
              <a:rPr lang="en-US" dirty="0" smtClean="0"/>
              <a:t>Practical Laboratory Part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928" y="2548226"/>
            <a:ext cx="6608618" cy="1206356"/>
          </a:xfrm>
        </p:spPr>
        <p:txBody>
          <a:bodyPr>
            <a:noAutofit/>
          </a:bodyPr>
          <a:lstStyle/>
          <a:p>
            <a:pPr marL="1471400" lvl="8" indent="0" algn="ctr">
              <a:buNone/>
            </a:pPr>
            <a:r>
              <a:rPr lang="en-US" sz="7200" b="1" dirty="0"/>
              <a:t>Microsoft office Word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7854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2" y="138545"/>
            <a:ext cx="11610108" cy="601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2897"/>
            <a:ext cx="10515600" cy="4351338"/>
          </a:xfrm>
        </p:spPr>
        <p:txBody>
          <a:bodyPr>
            <a:noAutofit/>
          </a:bodyPr>
          <a:lstStyle/>
          <a:p>
            <a:r>
              <a:rPr lang="en-US" sz="3200" dirty="0"/>
              <a:t>Tool bar of Home: </a:t>
            </a:r>
            <a:endParaRPr lang="en-US" sz="2400" dirty="0"/>
          </a:p>
          <a:p>
            <a:pPr lvl="0"/>
            <a:r>
              <a:rPr lang="en-US" sz="3200" dirty="0"/>
              <a:t>Clipboard: </a:t>
            </a:r>
            <a:endParaRPr lang="en-US" sz="2400" dirty="0"/>
          </a:p>
          <a:p>
            <a:pPr lvl="1"/>
            <a:r>
              <a:rPr lang="en-US" sz="2800" dirty="0"/>
              <a:t>Cut (Ctrl + X): Remove the selection and put it on the clipboard so you can paste it somewhere else. </a:t>
            </a:r>
            <a:endParaRPr lang="en-US" sz="2000" dirty="0"/>
          </a:p>
          <a:p>
            <a:pPr lvl="1"/>
            <a:r>
              <a:rPr lang="en-US" sz="2800" dirty="0"/>
              <a:t>Copy (Ctrl + C): put a copy of the selection and put it on the clipboard so you can paste it somewhere else.</a:t>
            </a:r>
            <a:endParaRPr lang="en-US" sz="2000" dirty="0"/>
          </a:p>
          <a:p>
            <a:pPr lvl="1"/>
            <a:r>
              <a:rPr lang="en-US" sz="2800" dirty="0"/>
              <a:t>Format Painter (Ctrl + Shift + C), (Ctrl + Shift + V): Like the look of a particular selection. </a:t>
            </a:r>
            <a:endParaRPr lang="en-US" sz="2000" dirty="0"/>
          </a:p>
          <a:p>
            <a:pPr lvl="1"/>
            <a:r>
              <a:rPr lang="en-US" sz="2800" dirty="0"/>
              <a:t>Paste (Ctrl + V): add the content on the clipboard to your document. </a:t>
            </a:r>
            <a:endParaRPr lang="en-US" sz="20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5933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533" y="404861"/>
            <a:ext cx="10058400" cy="4023360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Fonts: </a:t>
            </a:r>
          </a:p>
          <a:p>
            <a:pPr lvl="1"/>
            <a:r>
              <a:rPr lang="en-US" sz="2600" dirty="0"/>
              <a:t>Pick a new font for your text</a:t>
            </a:r>
          </a:p>
          <a:p>
            <a:pPr lvl="1"/>
            <a:r>
              <a:rPr lang="en-US" sz="2600" dirty="0"/>
              <a:t>Change the size of your text</a:t>
            </a:r>
          </a:p>
          <a:p>
            <a:pPr lvl="1"/>
            <a:r>
              <a:rPr lang="en-US" sz="2600" dirty="0"/>
              <a:t>Change case of your text</a:t>
            </a:r>
          </a:p>
          <a:p>
            <a:pPr lvl="1"/>
            <a:r>
              <a:rPr lang="en-US" sz="2600" dirty="0"/>
              <a:t>Clear All Formatting </a:t>
            </a:r>
          </a:p>
          <a:p>
            <a:pPr lvl="1"/>
            <a:r>
              <a:rPr lang="en-US" sz="2600" dirty="0"/>
              <a:t>Font color: to change the color of your text</a:t>
            </a:r>
          </a:p>
          <a:p>
            <a:pPr lvl="1"/>
            <a:r>
              <a:rPr lang="en-US" sz="2600" dirty="0"/>
              <a:t>Text highlight color: Make your text pop by highlighting it in a bright color. </a:t>
            </a:r>
          </a:p>
          <a:p>
            <a:pPr lvl="1"/>
            <a:r>
              <a:rPr lang="en-US" sz="2600" dirty="0"/>
              <a:t>Bold (Ctrl + B): make you text bold</a:t>
            </a:r>
          </a:p>
          <a:p>
            <a:pPr lvl="1"/>
            <a:r>
              <a:rPr lang="en-US" sz="2600" dirty="0"/>
              <a:t>Italic (Ctrl + I): Italicize your text</a:t>
            </a:r>
          </a:p>
          <a:p>
            <a:pPr lvl="1"/>
            <a:r>
              <a:rPr lang="en-US" sz="2600" dirty="0"/>
              <a:t>Underline (Ctrl + U): underline your text</a:t>
            </a:r>
          </a:p>
          <a:p>
            <a:pPr lvl="1"/>
            <a:r>
              <a:rPr lang="en-US" sz="2600" dirty="0"/>
              <a:t>Strike through: cross something out by drawing a line through it.</a:t>
            </a:r>
          </a:p>
          <a:p>
            <a:pPr lvl="1"/>
            <a:r>
              <a:rPr lang="en-US" sz="2600" dirty="0"/>
              <a:t>Subscript (Ctrl + =): type very small letters just below the line of text.</a:t>
            </a:r>
          </a:p>
          <a:p>
            <a:pPr lvl="1"/>
            <a:r>
              <a:rPr lang="en-US" sz="2600" dirty="0"/>
              <a:t>Superscript (Ctrl + +): type very small letters just above the line of text.</a:t>
            </a:r>
          </a:p>
          <a:p>
            <a:r>
              <a:rPr lang="en-US" sz="2800" dirty="0"/>
              <a:t> 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271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6691" y="914401"/>
            <a:ext cx="10307781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Paragraph: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Align left (Ctrl + L): align your content with the left margin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Center (Ctrl +E): center your content in the page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Align right (Ctrl + R): align your content with the right margin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Justify: distribute your text evenly between the margins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Line and paragraph spacing: choose how much space appears between the lines of text or between paragraph.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Left to Right Text Direction: set the text to read from left to right.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 to Left Text Direction: set the text to read from right to left.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Decrease Indent: Move your paragraph closer to the margin.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Increase Indent: Move your paragraph farther away from the margin.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8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545" y="997527"/>
            <a:ext cx="9545782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Styles: help you to give your document a consistent, polished look.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Editing: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Find (Ctrl + F): help you to find text or other content in the document.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Replace (Ctrl + H): help you to search for text you would like to change and replace it with something else.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37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8691" y="1199758"/>
            <a:ext cx="9601200" cy="3422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 of Insert: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Pages: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Cover pages: add a stylish cover page to your document.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Black page: add a blank page anywhere in your document.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Tables: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Table: add table which is a great way to organize information within your document.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67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3782" y="817418"/>
            <a:ext cx="7980218" cy="522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Illustrations: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Pictures: insert a picture from your computer.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Shapes: insert read made shapes, such as circle, stare,… etc.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Smart Art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Chart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Header &amp; Footer: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Header: help you to repeat content at the top of every page in your document.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Footer: help you to repeat content at the bottom of every page in your document.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Page number: help you to number the pages in your document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306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129</TotalTime>
  <Words>624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Practical Laboratory Part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wurod mohamed</dc:creator>
  <cp:lastModifiedBy>wurod mohamed</cp:lastModifiedBy>
  <cp:revision>15</cp:revision>
  <dcterms:created xsi:type="dcterms:W3CDTF">2018-11-11T05:21:12Z</dcterms:created>
  <dcterms:modified xsi:type="dcterms:W3CDTF">2018-11-11T07:45:38Z</dcterms:modified>
</cp:coreProperties>
</file>